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3/5/12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3/5/12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3/5/12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3/5/12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3/5/12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3/5/12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3/5/12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3/5/12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3/5/12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3/5/12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3/5/12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3/5/12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434" y="609601"/>
            <a:ext cx="8254246" cy="42672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ACPS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6600" dirty="0" smtClean="0"/>
              <a:t>Middle School Guide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2012-2013</a:t>
            </a:r>
            <a:endParaRPr lang="en-US" b="1" dirty="0"/>
          </a:p>
        </p:txBody>
      </p:sp>
      <p:pic>
        <p:nvPicPr>
          <p:cNvPr id="4" name="Picture 3" descr="acps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620" y="613692"/>
            <a:ext cx="3302290" cy="166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46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Dr. Haas met with the team to review the task and assign roles.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2011-2012 MS Guide and exploratory document was sent to principals for review.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Team and principals met to finalize changes and updates for the 2012-2013 MS guide and exploratory </a:t>
            </a:r>
            <a:r>
              <a:rPr lang="en-US" dirty="0" smtClean="0"/>
              <a:t>offerings.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2012-2013 MS Guide is ready </a:t>
            </a:r>
            <a:r>
              <a:rPr lang="en-US" dirty="0" smtClean="0"/>
              <a:t>to print </a:t>
            </a:r>
            <a:r>
              <a:rPr lang="en-US" dirty="0" smtClean="0"/>
              <a:t>and </a:t>
            </a:r>
            <a:r>
              <a:rPr lang="en-US" dirty="0" smtClean="0"/>
              <a:t>send </a:t>
            </a:r>
            <a:r>
              <a:rPr lang="en-US" dirty="0" smtClean="0"/>
              <a:t>to middle schools.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Guides will be distributed next </a:t>
            </a:r>
            <a:r>
              <a:rPr lang="en-US" dirty="0" smtClean="0"/>
              <a:t>school year.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165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Minor changes of some wording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CTE Pilot Program:</a:t>
            </a:r>
            <a:br>
              <a:rPr lang="en-US" sz="3200" dirty="0" smtClean="0"/>
            </a:br>
            <a:endParaRPr lang="en-US" sz="4000" dirty="0" smtClean="0"/>
          </a:p>
          <a:p>
            <a:pPr lvl="1"/>
            <a:r>
              <a:rPr lang="en-US" sz="2800" b="1" dirty="0" smtClean="0">
                <a:solidFill>
                  <a:srgbClr val="FF0000"/>
                </a:solidFill>
              </a:rPr>
              <a:t>Henley</a:t>
            </a:r>
            <a:r>
              <a:rPr lang="en-US" sz="2800" dirty="0" smtClean="0">
                <a:solidFill>
                  <a:srgbClr val="FF0000"/>
                </a:solidFill>
              </a:rPr>
              <a:t> –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tx2"/>
                </a:solidFill>
              </a:rPr>
              <a:t>Entrepreneurship</a:t>
            </a:r>
            <a:r>
              <a:rPr lang="en-US" sz="2800" dirty="0" smtClean="0">
                <a:solidFill>
                  <a:schemeClr val="tx2"/>
                </a:solidFill>
              </a:rPr>
              <a:t/>
            </a:r>
            <a:br>
              <a:rPr lang="en-US" sz="2800" dirty="0" smtClean="0">
                <a:solidFill>
                  <a:schemeClr val="tx2"/>
                </a:solidFill>
              </a:rPr>
            </a:br>
            <a:endParaRPr lang="en-US" sz="2800" dirty="0" smtClean="0">
              <a:solidFill>
                <a:schemeClr val="tx2"/>
              </a:solidFill>
            </a:endParaRPr>
          </a:p>
          <a:p>
            <a:pPr lvl="1"/>
            <a:r>
              <a:rPr lang="en-US" sz="2800" b="1" dirty="0" smtClean="0">
                <a:solidFill>
                  <a:srgbClr val="FF0000"/>
                </a:solidFill>
              </a:rPr>
              <a:t>Sutherland</a:t>
            </a:r>
            <a:r>
              <a:rPr lang="en-US" sz="2800" dirty="0" smtClean="0">
                <a:solidFill>
                  <a:srgbClr val="FF0000"/>
                </a:solidFill>
              </a:rPr>
              <a:t> – </a:t>
            </a:r>
            <a:r>
              <a:rPr lang="en-US" sz="2800" b="1" dirty="0" smtClean="0">
                <a:solidFill>
                  <a:srgbClr val="2F5897"/>
                </a:solidFill>
              </a:rPr>
              <a:t>Intro to Engineering</a:t>
            </a:r>
            <a:endParaRPr lang="en-US" sz="2800" b="1" dirty="0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80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56</TotalTime>
  <Words>30</Words>
  <Application>Microsoft Macintosh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Executive</vt:lpstr>
      <vt:lpstr>ACPS  Middle School Guide </vt:lpstr>
      <vt:lpstr>Process</vt:lpstr>
      <vt:lpstr>Changes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 Middle School Guide </dc:title>
  <dc:creator>new</dc:creator>
  <cp:lastModifiedBy>new</cp:lastModifiedBy>
  <cp:revision>6</cp:revision>
  <dcterms:created xsi:type="dcterms:W3CDTF">2012-03-04T17:28:59Z</dcterms:created>
  <dcterms:modified xsi:type="dcterms:W3CDTF">2012-03-05T19:44:05Z</dcterms:modified>
</cp:coreProperties>
</file>